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0A97C-6094-44F3-9AD2-0A11796E8BE7}" type="datetimeFigureOut">
              <a:rPr lang="en-US" smtClean="0"/>
              <a:t>3/2/2020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42" y="260648"/>
            <a:ext cx="4085561" cy="32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60648"/>
            <a:ext cx="4226264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027" y="3517003"/>
            <a:ext cx="4139776" cy="32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517003"/>
            <a:ext cx="4143811" cy="32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007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855d489124c00489e273ad516665d482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b4cc50d5a7126749e578fa96a9e405f8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6BB48F5B-BE87-4C8F-AFDF-DC2572A4FCAC}"/>
</file>

<file path=customXml/itemProps2.xml><?xml version="1.0" encoding="utf-8"?>
<ds:datastoreItem xmlns:ds="http://schemas.openxmlformats.org/officeDocument/2006/customXml" ds:itemID="{983B0A2B-FCC4-4D1E-9C9A-9E853628345C}"/>
</file>

<file path=customXml/itemProps3.xml><?xml version="1.0" encoding="utf-8"?>
<ds:datastoreItem xmlns:ds="http://schemas.openxmlformats.org/officeDocument/2006/customXml" ds:itemID="{72C70512-E1CC-4BCE-8ABE-6C9C95676316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2007Blank</vt:lpstr>
      <vt:lpstr>PowerPoint Presentation</vt:lpstr>
    </vt:vector>
  </TitlesOfParts>
  <Company>University of Leeds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Ouassef Nahi [RPG]</dc:creator>
  <cp:lastModifiedBy>Ouassef Nahi [RPG]</cp:lastModifiedBy>
  <cp:revision>4</cp:revision>
  <dcterms:created xsi:type="dcterms:W3CDTF">2020-03-02T17:21:54Z</dcterms:created>
  <dcterms:modified xsi:type="dcterms:W3CDTF">2020-03-02T19:36:36Z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